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69" r:id="rId2"/>
    <p:sldId id="275" r:id="rId3"/>
    <p:sldId id="271" r:id="rId4"/>
    <p:sldId id="27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1" autoAdjust="0"/>
    <p:restoredTop sz="94660"/>
  </p:normalViewPr>
  <p:slideViewPr>
    <p:cSldViewPr snapToGrid="0">
      <p:cViewPr>
        <p:scale>
          <a:sx n="90" d="100"/>
          <a:sy n="90" d="100"/>
        </p:scale>
        <p:origin x="20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4E166-7D6C-410C-B7BA-69C8CB1BE455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681FDC-A148-449F-816E-6F397AF1F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107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were delighted to find that the Node community was already thinking about this and developed a Policy feature, currently in an experimental stage. </a:t>
            </a:r>
          </a:p>
          <a:p>
            <a:endParaRPr lang="en-US" dirty="0"/>
          </a:p>
          <a:p>
            <a:r>
              <a:rPr lang="en-US" dirty="0"/>
              <a:t>And it’s here that we saw an opportunity to close a link in the trust chain. </a:t>
            </a:r>
          </a:p>
          <a:p>
            <a:endParaRPr lang="en-US" dirty="0"/>
          </a:p>
          <a:p>
            <a:r>
              <a:rPr lang="en-US" dirty="0"/>
              <a:t>Currently, trust is anchored in whoever has access to the command line and can execute node. </a:t>
            </a:r>
          </a:p>
          <a:p>
            <a:endParaRPr lang="en-US" dirty="0"/>
          </a:p>
          <a:p>
            <a:r>
              <a:rPr lang="en-US" dirty="0"/>
              <a:t>If a malicious actor is able to execute node on a compromised system, they could modify the launch </a:t>
            </a:r>
            <a:r>
              <a:rPr lang="en-US" dirty="0" err="1"/>
              <a:t>args</a:t>
            </a:r>
            <a:r>
              <a:rPr lang="en-US" dirty="0"/>
              <a:t> to circumvent integrity checks.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1C82E1-1B7E-4981-96A1-DFC55A683D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30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1C82E1-1B7E-4981-96A1-DFC55A683D9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648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want to close the link in the trust chain so that trust is rooted in the system.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1C82E1-1B7E-4981-96A1-DFC55A683D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7056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1C82E1-1B7E-4981-96A1-DFC55A683D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900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A6317-E0E1-C762-ACD9-21B14B9ABE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3D8E1-BA5F-4C81-EC93-F7E3ED3987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F0105-163F-01AF-724D-9FB828AD9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E9828-A7C8-FCDA-5069-093FA4268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9AF78-1F9C-21C7-48FD-4D8B25F66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352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FAA8D-2C68-E8FA-6BAC-D3C81F2EE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0F49BA-D308-29F2-853C-A449F4B5A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5F3DE-98DF-1EB6-D42A-120696872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A7F99-365B-47AF-B004-DB0DC3DF7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02522-5081-D21A-2100-6A8D0B911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19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C8801-A6FB-7275-AC48-534A6A07E4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1976E0-581E-5EED-2FC5-655A05BF0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5D6A0-476C-00CA-AC06-E6416C876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846E0-CAE4-FD7F-9AA4-E99A4AC71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B4639-436C-C53E-A4A8-73B9CA04F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155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4C3A7-1D3F-FEF6-A1F7-E17D475F5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17B15-5174-5348-49A5-AA3DB5D91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9147D-9F16-CCC4-2DA0-04E4C80ED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ECD5E-D11B-9F5B-339A-3DB0FF5C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098F1-3F73-86E4-302B-93E097111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307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A896F-F927-FF5A-67CB-57747AA34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FD051-A28D-E91D-D194-32F718ABE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DB2DA-B3E5-15D0-7256-31B2423B4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F0C9BC-C9A9-6227-76BB-A6779C7FA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6B720-A6D1-8386-156B-75452263A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56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8176E-5F47-7119-C238-5FF383B5C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68218-4357-3C72-080E-F74E6CAD54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7A513B-C346-1E19-0275-996AB5E0C7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B4189-55A8-6378-FB20-CC5F9192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442078-DA1E-1AB3-AEB3-2690C4A77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B5C57C-442F-86CB-7859-6F9FE0921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15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96F21-3EA4-61A9-7D62-E3A05D748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1D2CDC-8708-0EBD-2744-E412EFDB7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F4E96-74D6-B20C-E08D-4492F2767D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114C9A-409C-885A-2EA3-C97C88176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B76A5F-6FB5-1F1C-7223-3B5C6505EF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F22798-951A-8912-49CB-47176C1E7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E9A37B-8A87-66E3-0B03-44DBC1F40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92CB69-CFB7-638C-D148-29462B4D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7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B99DA-CDE1-56CC-2348-7771674B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7C8CC4-18D4-B5A8-75C3-D44305628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2FABCD-E434-29FC-F3F9-A5490C64D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A50CB2-F167-16E3-14A0-3B9135321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705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E8CEBF-2894-ADF4-1599-9CB987E18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3973FC-D4E1-31A3-D8BA-63186E141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AA448-8FAE-B9B3-133F-07518B7A0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014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D05CF-2F13-6F1F-DFB6-D3E757DAB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DFE8E-6807-DD44-D5B5-C0AC3865F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A7CB06-CEBA-AE48-CB21-41A9F6762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27CE3-5119-B005-3D88-50F1DD2DA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CAC1A-8B4C-CD33-C1D5-3188A58C0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E6063-D19C-BC2C-AE2D-1BD0AD677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87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1B68D-9C13-4812-B7C4-6D274ADB2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C053A8-5334-C08F-7AB7-4860082939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8B17D4-195D-BA0B-8C5F-E25A7604FC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EDD3F3-109C-1ED5-E7E8-19D3E4F70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EF8327-A53E-45C4-8F0C-65D0A3AE7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7F420E-BE41-AD0D-B1AE-1B69D14B8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448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14DF06-39DA-AF39-FC7D-4037D3F03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1E015-A61C-474B-3806-3529F8236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7F263-E215-6785-D9DF-749AE55CB9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DE1757-2043-4CCC-97DD-C5EA6CC173C3}" type="datetimeFigureOut">
              <a:rPr lang="en-US" smtClean="0"/>
              <a:t>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08E1A-1EF7-ED1D-7025-EA52DD1C18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38815-C5B5-678F-2E7A-66808D1EA8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0A611E-C48B-4A09-8767-25D7A8956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8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api/policy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29DBB-BDF2-4AA4-94B5-FB8226EDF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on NodeJS’s Policy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E8FBF-D473-44BA-9B0F-74ECFC306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Policies are a security feature intended to allow guarantees about what code Node.js is able to load [1]</a:t>
            </a:r>
          </a:p>
          <a:p>
            <a:r>
              <a:rPr lang="en-US" dirty="0"/>
              <a:t>Resources can have </a:t>
            </a:r>
            <a:r>
              <a:rPr lang="en-US" dirty="0" err="1"/>
              <a:t>Subresource</a:t>
            </a:r>
            <a:r>
              <a:rPr lang="en-US" dirty="0"/>
              <a:t> Integrity strings </a:t>
            </a:r>
          </a:p>
          <a:p>
            <a:r>
              <a:rPr lang="en-US" dirty="0"/>
              <a:t>Integrities are defined in a JSON manifest</a:t>
            </a:r>
          </a:p>
          <a:p>
            <a:r>
              <a:rPr lang="en-US" dirty="0"/>
              <a:t>If the hash of a file doesn’t match what’s defined in the manifest, then an exception is thrown, and the file isn’t loaded</a:t>
            </a:r>
          </a:p>
          <a:p>
            <a:r>
              <a:rPr lang="en-US" dirty="0"/>
              <a:t>The integrity of the manifest can be passed as a </a:t>
            </a:r>
            <a:r>
              <a:rPr lang="en-US" dirty="0" err="1"/>
              <a:t>cmd</a:t>
            </a:r>
            <a:r>
              <a:rPr lang="en-US" dirty="0"/>
              <a:t> line </a:t>
            </a:r>
            <a:r>
              <a:rPr lang="en-US" dirty="0" err="1"/>
              <a:t>arg</a:t>
            </a:r>
            <a:r>
              <a:rPr lang="en-US" dirty="0"/>
              <a:t> to node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F45358-372D-47DC-A7F6-8CF6A461B5AC}"/>
              </a:ext>
            </a:extLst>
          </p:cNvPr>
          <p:cNvSpPr txBox="1"/>
          <p:nvPr/>
        </p:nvSpPr>
        <p:spPr>
          <a:xfrm>
            <a:off x="838200" y="5936566"/>
            <a:ext cx="3758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 </a:t>
            </a:r>
            <a:r>
              <a:rPr lang="en-US" dirty="0">
                <a:hlinkClick r:id="rId3"/>
              </a:rPr>
              <a:t>https://nodejs.org/api/policy.html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75390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5FC82-4296-4B9E-8838-2821646BF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AC2B1-6E18-4B66-82D2-0916460366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2021-07-20 10-08-52">
            <a:hlinkClick r:id="" action="ppaction://media"/>
            <a:extLst>
              <a:ext uri="{FF2B5EF4-FFF2-40B4-BE49-F238E27FC236}">
                <a16:creationId xmlns:a16="http://schemas.microsoft.com/office/drawing/2014/main" id="{45E1A20E-20C3-4300-9C7E-0E091C50CD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33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1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55645-3D2D-48E3-A1C7-5FA933975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integration with system code integrity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E547D-EAFD-482B-AF5E-1EF79902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We propose a cooperative model, where the runtime can ask the OS to make decisions on whether something is trusted by system code integrity policy</a:t>
            </a:r>
          </a:p>
          <a:p>
            <a:r>
              <a:rPr lang="en-US" dirty="0"/>
              <a:t>Replace –policy-integrity with system trust integration</a:t>
            </a:r>
          </a:p>
          <a:p>
            <a:r>
              <a:rPr lang="en-US" dirty="0"/>
              <a:t>Policy files are accompanied with a PKCS7 detached signature </a:t>
            </a:r>
          </a:p>
          <a:p>
            <a:r>
              <a:rPr lang="en-US" dirty="0"/>
              <a:t>On startup, Node asks the OS if there’s a code integrity policy</a:t>
            </a:r>
          </a:p>
          <a:p>
            <a:r>
              <a:rPr lang="en-US" dirty="0"/>
              <a:t>If there is a code integrity policy, Node then asks the OS if the PKCS7 signature of the Policy file is valid and if the signer is trusted </a:t>
            </a:r>
          </a:p>
          <a:p>
            <a:r>
              <a:rPr lang="en-US" dirty="0"/>
              <a:t>If so, execution continues as normal with the                                           </a:t>
            </a:r>
            <a:r>
              <a:rPr lang="en-US" dirty="0">
                <a:latin typeface="Cascadia Code" panose="020B0609020000020004" pitchFamily="49" charset="0"/>
                <a:cs typeface="Cascadia Code" panose="020B0609020000020004" pitchFamily="49" charset="0"/>
              </a:rPr>
              <a:t>–-experimental-policy </a:t>
            </a:r>
            <a:r>
              <a:rPr lang="en-US" dirty="0">
                <a:cs typeface="Cascadia Code" panose="020B0609020000020004" pitchFamily="49" charset="0"/>
              </a:rPr>
              <a:t>flag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300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FB38-F35E-4BE8-B730-F6632B432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EC0FD0-33E4-412B-8073-4B524A8603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modified_node">
            <a:hlinkClick r:id="" action="ppaction://media"/>
            <a:extLst>
              <a:ext uri="{FF2B5EF4-FFF2-40B4-BE49-F238E27FC236}">
                <a16:creationId xmlns:a16="http://schemas.microsoft.com/office/drawing/2014/main" id="{D646ED57-C823-41A3-8746-4A89B77916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952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45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306</Words>
  <Application>Microsoft Office PowerPoint</Application>
  <PresentationFormat>Widescreen</PresentationFormat>
  <Paragraphs>26</Paragraphs>
  <Slides>4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Cascadia Code</vt:lpstr>
      <vt:lpstr>Office Theme</vt:lpstr>
      <vt:lpstr>Building on NodeJS’s Policy feature</vt:lpstr>
      <vt:lpstr>PowerPoint Presentation</vt:lpstr>
      <vt:lpstr>Proposed integration with system code integrity policy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on NodeJS’s Policy feature</dc:title>
  <dc:creator>Robert Waite</dc:creator>
  <cp:lastModifiedBy>Robert Waite</cp:lastModifiedBy>
  <cp:revision>1</cp:revision>
  <dcterms:created xsi:type="dcterms:W3CDTF">2024-01-22T20:33:17Z</dcterms:created>
  <dcterms:modified xsi:type="dcterms:W3CDTF">2024-01-22T20:34:40Z</dcterms:modified>
</cp:coreProperties>
</file>

<file path=docProps/thumbnail.jpeg>
</file>